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120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C14FD14-5F30-4D63-8AAF-49D999B64A4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765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2DD88F6-2501-4316-8638-328C2E52A76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498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3F9EA2E-9F40-49D4-8EBE-F6EFAF200F9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19586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1"/>
          </p:nvPr>
        </p:nvSpPr>
        <p:spPr>
          <a:xfrm>
            <a:off x="6553200" y="6354763"/>
            <a:ext cx="2132013" cy="366712"/>
          </a:xfrm>
        </p:spPr>
        <p:txBody>
          <a:bodyPr/>
          <a:lstStyle>
            <a:lvl1pPr>
              <a:defRPr/>
            </a:lvl1pPr>
          </a:lstStyle>
          <a:p>
            <a:fld id="{F8E673A1-31CC-4D0C-B946-A1341DDE721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0357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A4A2507-462D-4EA4-B28E-8DEBE1969FD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690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BCC09E3-1042-41D8-A5B5-F88F0582877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9818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41EC958-72B9-4D58-B1EC-DB7A71831E3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1142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CB9B655-1F0F-4072-BED5-9C705BB0888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1339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05C271D-6335-4716-9742-37F92D71BD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5097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1BAEE6C-E50B-493B-9D32-2FF8EF230B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1963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E89BEBF-8B63-4B6B-9AEE-DB3832C3DDE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530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21A2611-36A3-430C-AECE-C84F9AC6459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845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4763"/>
            <a:ext cx="2132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4763"/>
            <a:ext cx="2132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9191D2CF-22F1-4E07-8C62-0A710159BCC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Lucida Sans Unicode" panose="020B0602030504020204" pitchFamily="34" charset="0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Lucida Sans Unicode" panose="020B0602030504020204" pitchFamily="34" charset="0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Lucida Sans Unicode" panose="020B0602030504020204" pitchFamily="34" charset="0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Lucida Sans Unicode" panose="020B0602030504020204" pitchFamily="34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Lucida Sans Unicode" panose="020B0602030504020204" pitchFamily="34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Lucida Sans Unicode" panose="020B0602030504020204" pitchFamily="34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Lucida Sans Unicode" panose="020B0602030504020204" pitchFamily="34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189038" y="304800"/>
            <a:ext cx="651192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 u="sng">
                <a:solidFill>
                  <a:srgbClr val="FF0000"/>
                </a:solidFill>
              </a:rPr>
              <a:t>Whose</a:t>
            </a:r>
            <a:r>
              <a:rPr lang="fr-FR" altLang="fr-FR" sz="4000" b="1"/>
              <a:t> pair of 3D glasses is it?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96950" y="1196975"/>
            <a:ext cx="6297613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It’s Mary</a:t>
            </a:r>
            <a:r>
              <a:rPr lang="fr-FR" altLang="fr-FR" sz="4000" b="1" u="sng">
                <a:solidFill>
                  <a:srgbClr val="FF0000"/>
                </a:solidFill>
              </a:rPr>
              <a:t>’s</a:t>
            </a:r>
            <a:r>
              <a:rPr lang="fr-FR" altLang="fr-FR" sz="4000" b="1"/>
              <a:t> pair of 3D glasses.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838950" y="5045075"/>
            <a:ext cx="135255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3600" b="1">
                <a:solidFill>
                  <a:srgbClr val="00AE00"/>
                </a:solidFill>
              </a:rPr>
              <a:t>MARY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192588" y="3284538"/>
            <a:ext cx="4205287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a pair of 3D glasses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137025"/>
            <a:ext cx="4319587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565400"/>
            <a:ext cx="3811587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243763" y="4221163"/>
            <a:ext cx="116681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>
                <a:solidFill>
                  <a:srgbClr val="00AE00"/>
                </a:solidFill>
              </a:rPr>
              <a:t>John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384425" y="449263"/>
            <a:ext cx="3794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 u="sng">
                <a:solidFill>
                  <a:srgbClr val="FF0000"/>
                </a:solidFill>
              </a:rPr>
              <a:t>Whose</a:t>
            </a:r>
            <a:r>
              <a:rPr lang="fr-FR" altLang="fr-FR" sz="4000" b="1"/>
              <a:t> ipod is it?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175000" y="1439863"/>
            <a:ext cx="3452813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It’s John</a:t>
            </a:r>
            <a:r>
              <a:rPr lang="fr-FR" altLang="fr-FR" sz="4000" b="1" u="sng">
                <a:solidFill>
                  <a:srgbClr val="FF0000"/>
                </a:solidFill>
              </a:rPr>
              <a:t>’s</a:t>
            </a:r>
            <a:r>
              <a:rPr lang="fr-FR" altLang="fr-FR" sz="4000" b="1"/>
              <a:t> ipod.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260850" y="4005263"/>
            <a:ext cx="1760538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an ipod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13100"/>
            <a:ext cx="4932362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24563" y="4221163"/>
            <a:ext cx="18129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>
                <a:solidFill>
                  <a:srgbClr val="00AE00"/>
                </a:solidFill>
              </a:rPr>
              <a:t>Chrissie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47763" y="71438"/>
            <a:ext cx="52625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 u="sng">
                <a:solidFill>
                  <a:srgbClr val="FF0000"/>
                </a:solidFill>
              </a:rPr>
              <a:t>Whose</a:t>
            </a:r>
            <a:r>
              <a:rPr lang="fr-FR" altLang="fr-FR" sz="4000" b="1"/>
              <a:t> Mp3 player is it?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20850" y="1223963"/>
            <a:ext cx="5567363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It’s Chrissie</a:t>
            </a:r>
            <a:r>
              <a:rPr lang="fr-FR" altLang="fr-FR" sz="4000" b="1" u="sng">
                <a:solidFill>
                  <a:srgbClr val="FF0000"/>
                </a:solidFill>
              </a:rPr>
              <a:t>’s</a:t>
            </a:r>
            <a:r>
              <a:rPr lang="fr-FR" altLang="fr-FR" sz="4000" b="1"/>
              <a:t> Mp3 player.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694238" y="3068638"/>
            <a:ext cx="3230562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an Mp3 player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573463"/>
            <a:ext cx="2760662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792663" y="4492625"/>
            <a:ext cx="110807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>
                <a:solidFill>
                  <a:srgbClr val="00AE00"/>
                </a:solidFill>
              </a:rPr>
              <a:t>Max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98575" y="160338"/>
            <a:ext cx="421957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 u="sng">
                <a:solidFill>
                  <a:srgbClr val="FF0000"/>
                </a:solidFill>
              </a:rPr>
              <a:t>Whose</a:t>
            </a:r>
            <a:r>
              <a:rPr lang="fr-FR" altLang="fr-FR" sz="4000" b="1"/>
              <a:t> laptop is it?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954213" y="1368425"/>
            <a:ext cx="3817937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It’s Max</a:t>
            </a:r>
            <a:r>
              <a:rPr lang="fr-FR" altLang="fr-FR" sz="4000" b="1" u="sng">
                <a:solidFill>
                  <a:srgbClr val="FF0000"/>
                </a:solidFill>
              </a:rPr>
              <a:t>’s</a:t>
            </a:r>
            <a:r>
              <a:rPr lang="fr-FR" altLang="fr-FR" sz="4000" b="1">
                <a:solidFill>
                  <a:srgbClr val="0070C0"/>
                </a:solidFill>
              </a:rPr>
              <a:t> </a:t>
            </a:r>
            <a:r>
              <a:rPr lang="fr-FR" altLang="fr-FR" sz="4000" b="1"/>
              <a:t>laptop.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910263" y="2997200"/>
            <a:ext cx="1912937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a laptop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933825"/>
            <a:ext cx="25146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997200"/>
            <a:ext cx="3344863" cy="335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737350" y="3068638"/>
            <a:ext cx="1011238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>
                <a:solidFill>
                  <a:srgbClr val="00AE00"/>
                </a:solidFill>
              </a:rPr>
              <a:t>Bob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50863" y="3068638"/>
            <a:ext cx="337185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digital cameras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73125" y="287338"/>
            <a:ext cx="70453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 u="sng">
                <a:solidFill>
                  <a:srgbClr val="FF0000"/>
                </a:solidFill>
              </a:rPr>
              <a:t>Whose</a:t>
            </a:r>
            <a:r>
              <a:rPr lang="fr-FR" altLang="fr-FR" sz="4000" b="1"/>
              <a:t> digital cameras are they?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020763" y="1528763"/>
            <a:ext cx="672147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They are Bob</a:t>
            </a:r>
            <a:r>
              <a:rPr lang="fr-FR" altLang="fr-FR" sz="4000" b="1" u="sng">
                <a:solidFill>
                  <a:srgbClr val="FF0000"/>
                </a:solidFill>
              </a:rPr>
              <a:t>’s</a:t>
            </a:r>
            <a:r>
              <a:rPr lang="fr-FR" altLang="fr-FR" sz="4000" b="1">
                <a:solidFill>
                  <a:srgbClr val="C00000"/>
                </a:solidFill>
              </a:rPr>
              <a:t> </a:t>
            </a:r>
            <a:r>
              <a:rPr lang="fr-FR" altLang="fr-FR" sz="4000" b="1"/>
              <a:t>digital cameras.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716338"/>
            <a:ext cx="2470150" cy="197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40263" y="4913313"/>
            <a:ext cx="1127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>
                <a:solidFill>
                  <a:srgbClr val="00AE00"/>
                </a:solidFill>
              </a:rPr>
              <a:t>Jane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146425" y="3141663"/>
            <a:ext cx="241617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earphones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90625" y="231775"/>
            <a:ext cx="608965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 u="sng">
                <a:solidFill>
                  <a:srgbClr val="FF0000"/>
                </a:solidFill>
              </a:rPr>
              <a:t>Whose</a:t>
            </a:r>
            <a:r>
              <a:rPr lang="fr-FR" altLang="fr-FR" sz="4000" b="1"/>
              <a:t> earphones are they?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346200" y="1600200"/>
            <a:ext cx="5881688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They are Jane</a:t>
            </a:r>
            <a:r>
              <a:rPr lang="fr-FR" altLang="fr-FR" sz="4000" b="1" u="sng">
                <a:solidFill>
                  <a:srgbClr val="FF0000"/>
                </a:solidFill>
              </a:rPr>
              <a:t>’s</a:t>
            </a:r>
            <a:r>
              <a:rPr lang="fr-FR" altLang="fr-FR" sz="4000" b="1"/>
              <a:t> earphones.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49575"/>
            <a:ext cx="5292725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07013" y="4437063"/>
            <a:ext cx="24479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cellphones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81625" y="5300663"/>
            <a:ext cx="3246438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mobile</a:t>
            </a:r>
            <a:r>
              <a:rPr lang="fr-FR" altLang="fr-FR"/>
              <a:t> </a:t>
            </a:r>
            <a:r>
              <a:rPr lang="fr-FR" altLang="fr-FR" sz="4000" b="1"/>
              <a:t>phones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082800" y="2519363"/>
            <a:ext cx="27146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>
                <a:solidFill>
                  <a:srgbClr val="00AE00"/>
                </a:solidFill>
              </a:rPr>
              <a:t>the children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43013" y="88900"/>
            <a:ext cx="61214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 u="sng">
                <a:solidFill>
                  <a:srgbClr val="FF0000"/>
                </a:solidFill>
              </a:rPr>
              <a:t>Whose</a:t>
            </a:r>
            <a:r>
              <a:rPr lang="fr-FR" altLang="fr-FR" sz="4000" b="1"/>
              <a:t> cellphones are they?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28688" y="1384300"/>
            <a:ext cx="7500937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They are the children</a:t>
            </a:r>
            <a:r>
              <a:rPr lang="fr-FR" altLang="fr-FR" sz="4000" b="1" u="sng">
                <a:solidFill>
                  <a:srgbClr val="FF0000"/>
                </a:solidFill>
              </a:rPr>
              <a:t>’s</a:t>
            </a:r>
            <a:r>
              <a:rPr lang="fr-FR" altLang="fr-FR" sz="4000" b="1"/>
              <a:t> cellphones.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49575"/>
            <a:ext cx="5292725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07013" y="4437063"/>
            <a:ext cx="24479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cellphones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81625" y="5300663"/>
            <a:ext cx="3246438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mobile</a:t>
            </a:r>
            <a:r>
              <a:rPr lang="fr-FR" altLang="fr-FR"/>
              <a:t> </a:t>
            </a:r>
            <a:r>
              <a:rPr lang="fr-FR" altLang="fr-FR" sz="4000" b="1"/>
              <a:t>phones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082800" y="2519363"/>
            <a:ext cx="27146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>
                <a:solidFill>
                  <a:srgbClr val="00AE00"/>
                </a:solidFill>
              </a:rPr>
              <a:t>my parents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243013" y="88900"/>
            <a:ext cx="61214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 u="sng">
                <a:solidFill>
                  <a:srgbClr val="FF0000"/>
                </a:solidFill>
              </a:rPr>
              <a:t>Whose</a:t>
            </a:r>
            <a:r>
              <a:rPr lang="fr-FR" altLang="fr-FR" sz="4000" b="1"/>
              <a:t> cellphones are they?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928688" y="1384300"/>
            <a:ext cx="7500937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altLang="fr-FR" sz="4000" b="1"/>
              <a:t>They are my parents</a:t>
            </a:r>
            <a:r>
              <a:rPr lang="fr-FR" altLang="fr-FR" sz="4000" b="1">
                <a:solidFill>
                  <a:srgbClr val="FF3333"/>
                </a:solidFill>
              </a:rPr>
              <a:t>'</a:t>
            </a:r>
            <a:r>
              <a:rPr lang="fr-FR" altLang="fr-FR" sz="4000" b="1"/>
              <a:t> cellphones.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4967288" y="2232025"/>
            <a:ext cx="720725" cy="1588"/>
          </a:xfrm>
          <a:prstGeom prst="roundRect">
            <a:avLst>
              <a:gd name="adj" fmla="val 50000"/>
            </a:avLst>
          </a:prstGeom>
          <a:solidFill>
            <a:srgbClr val="CFE7F5"/>
          </a:solidFill>
          <a:ln w="324000" cap="flat">
            <a:solidFill>
              <a:srgbClr val="FF33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48" name="Freeform 8"/>
          <p:cNvSpPr>
            <a:spLocks noChangeArrowheads="1"/>
          </p:cNvSpPr>
          <p:nvPr/>
        </p:nvSpPr>
        <p:spPr bwMode="auto">
          <a:xfrm>
            <a:off x="5210175" y="1216025"/>
            <a:ext cx="422275" cy="581025"/>
          </a:xfrm>
          <a:custGeom>
            <a:avLst/>
            <a:gdLst>
              <a:gd name="T0" fmla="*/ 903 w 1174"/>
              <a:gd name="T1" fmla="*/ 54 h 1613"/>
              <a:gd name="T2" fmla="*/ 164 w 1174"/>
              <a:gd name="T3" fmla="*/ 317 h 1613"/>
              <a:gd name="T4" fmla="*/ 92 w 1174"/>
              <a:gd name="T5" fmla="*/ 1032 h 1613"/>
              <a:gd name="T6" fmla="*/ 593 w 1174"/>
              <a:gd name="T7" fmla="*/ 1580 h 1613"/>
              <a:gd name="T8" fmla="*/ 1070 w 1174"/>
              <a:gd name="T9" fmla="*/ 1032 h 1613"/>
              <a:gd name="T10" fmla="*/ 1070 w 1174"/>
              <a:gd name="T11" fmla="*/ 317 h 1613"/>
              <a:gd name="T12" fmla="*/ 950 w 1174"/>
              <a:gd name="T13" fmla="*/ 78 h 1613"/>
              <a:gd name="T14" fmla="*/ 927 w 1174"/>
              <a:gd name="T15" fmla="*/ 54 h 1613"/>
              <a:gd name="T16" fmla="*/ 903 w 1174"/>
              <a:gd name="T17" fmla="*/ 54 h 1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4" h="1613">
                <a:moveTo>
                  <a:pt x="903" y="54"/>
                </a:moveTo>
                <a:cubicBezTo>
                  <a:pt x="629" y="0"/>
                  <a:pt x="331" y="116"/>
                  <a:pt x="164" y="317"/>
                </a:cubicBezTo>
                <a:cubicBezTo>
                  <a:pt x="0" y="515"/>
                  <a:pt x="109" y="793"/>
                  <a:pt x="92" y="1032"/>
                </a:cubicBezTo>
                <a:cubicBezTo>
                  <a:pt x="71" y="1307"/>
                  <a:pt x="317" y="1555"/>
                  <a:pt x="593" y="1580"/>
                </a:cubicBezTo>
                <a:cubicBezTo>
                  <a:pt x="950" y="1612"/>
                  <a:pt x="966" y="1249"/>
                  <a:pt x="1070" y="1032"/>
                </a:cubicBezTo>
                <a:cubicBezTo>
                  <a:pt x="1173" y="817"/>
                  <a:pt x="1104" y="553"/>
                  <a:pt x="1070" y="317"/>
                </a:cubicBezTo>
                <a:lnTo>
                  <a:pt x="950" y="78"/>
                </a:lnTo>
                <a:lnTo>
                  <a:pt x="927" y="54"/>
                </a:lnTo>
                <a:lnTo>
                  <a:pt x="903" y="54"/>
                </a:lnTo>
              </a:path>
            </a:pathLst>
          </a:custGeom>
          <a:noFill/>
          <a:ln w="72000" cap="flat">
            <a:solidFill>
              <a:srgbClr val="FF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24188"/>
            <a:ext cx="3219450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781425" y="3763963"/>
            <a:ext cx="4714875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fr-FR" altLang="fr-FR" sz="4000" b="1"/>
              <a:t>a video game console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291388" y="3024188"/>
            <a:ext cx="127635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fr-FR" altLang="fr-FR" sz="4800" b="1">
                <a:solidFill>
                  <a:srgbClr val="00AE00"/>
                </a:solidFill>
              </a:rPr>
              <a:t>BOB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87338" y="360363"/>
            <a:ext cx="8526462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fr-FR" altLang="fr-FR" sz="4800" b="1"/>
              <a:t>Whose video game console is it ?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46088" y="1627188"/>
            <a:ext cx="7762875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fr-FR" altLang="fr-FR" sz="4800" b="1"/>
              <a:t>It's Bob</a:t>
            </a:r>
            <a:r>
              <a:rPr lang="fr-FR" altLang="fr-FR" sz="4800" b="1">
                <a:solidFill>
                  <a:srgbClr val="FF0000"/>
                </a:solidFill>
              </a:rPr>
              <a:t>'s</a:t>
            </a:r>
            <a:r>
              <a:rPr lang="fr-FR" altLang="fr-FR" sz="4800" b="1"/>
              <a:t> video game console.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Calibri"/>
        <a:ea typeface=""/>
        <a:cs typeface="Lucida Sans Unicode"/>
      </a:majorFont>
      <a:minorFont>
        <a:latin typeface="Calibri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 possessif</Template>
  <TotalTime>0</TotalTime>
  <Words>137</Words>
  <Application>Microsoft Office PowerPoint</Application>
  <PresentationFormat>Affichage à l'écran (4:3)</PresentationFormat>
  <Paragraphs>38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Times New Roman</vt:lpstr>
      <vt:lpstr>Calibri</vt:lpstr>
      <vt:lpstr>Lucida Sans Unicode</vt:lpstr>
      <vt:lpstr>StarSymbol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1</cp:revision>
  <cp:lastPrinted>1601-01-01T00:00:00Z</cp:lastPrinted>
  <dcterms:created xsi:type="dcterms:W3CDTF">2019-01-27T20:22:39Z</dcterms:created>
  <dcterms:modified xsi:type="dcterms:W3CDTF">2019-01-27T20:22:58Z</dcterms:modified>
</cp:coreProperties>
</file>